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113" d="100"/>
          <a:sy n="113" d="100"/>
        </p:scale>
        <p:origin x="-2418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987A47-9CCD-428D-9071-DDC6BD59EBB3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EE7487-5464-4E14-83B2-F6A73D94BBA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371146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EE7487-5464-4E14-83B2-F6A73D94BBAE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271134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8021-02D2-4B51-AF37-E016685A94AC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AB5B8-3B48-4BEA-AF76-98CB8C3082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888836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8021-02D2-4B51-AF37-E016685A94AC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AB5B8-3B48-4BEA-AF76-98CB8C3082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145106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8021-02D2-4B51-AF37-E016685A94AC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AB5B8-3B48-4BEA-AF76-98CB8C3082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603736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8021-02D2-4B51-AF37-E016685A94AC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AB5B8-3B48-4BEA-AF76-98CB8C3082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454110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8021-02D2-4B51-AF37-E016685A94AC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AB5B8-3B48-4BEA-AF76-98CB8C3082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165962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8021-02D2-4B51-AF37-E016685A94AC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AB5B8-3B48-4BEA-AF76-98CB8C3082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080528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8021-02D2-4B51-AF37-E016685A94AC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AB5B8-3B48-4BEA-AF76-98CB8C3082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51523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8021-02D2-4B51-AF37-E016685A94AC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AB5B8-3B48-4BEA-AF76-98CB8C3082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926971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8021-02D2-4B51-AF37-E016685A94AC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AB5B8-3B48-4BEA-AF76-98CB8C3082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549522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8021-02D2-4B51-AF37-E016685A94AC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AB5B8-3B48-4BEA-AF76-98CB8C3082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85354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8021-02D2-4B51-AF37-E016685A94AC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AB5B8-3B48-4BEA-AF76-98CB8C3082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887745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888021-02D2-4B51-AF37-E016685A94AC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5AB5B8-3B48-4BEA-AF76-98CB8C3082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492821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pieren 3"/>
          <p:cNvGrpSpPr/>
          <p:nvPr/>
        </p:nvGrpSpPr>
        <p:grpSpPr>
          <a:xfrm>
            <a:off x="274638" y="104775"/>
            <a:ext cx="8445501" cy="6626999"/>
            <a:chOff x="274638" y="104775"/>
            <a:chExt cx="8445501" cy="6626999"/>
          </a:xfrm>
        </p:grpSpPr>
        <p:sp>
          <p:nvSpPr>
            <p:cNvPr id="5" name="Text Box 10"/>
            <p:cNvSpPr txBox="1">
              <a:spLocks noChangeArrowheads="1"/>
            </p:cNvSpPr>
            <p:nvPr/>
          </p:nvSpPr>
          <p:spPr bwMode="auto">
            <a:xfrm>
              <a:off x="274638" y="6454775"/>
              <a:ext cx="3177921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200" b="1" dirty="0">
                  <a:latin typeface="Times New Roman" pitchFamily="18" charset="0"/>
                </a:rPr>
                <a:t>http://www.reliatech.de / </a:t>
              </a:r>
              <a:r>
                <a:rPr lang="de-DE" sz="1200" b="1" dirty="0" smtClean="0">
                  <a:latin typeface="Times New Roman" pitchFamily="18" charset="0"/>
                </a:rPr>
                <a:t>orders@reliatech.de</a:t>
              </a:r>
              <a:endParaRPr lang="de-DE" sz="1200" b="1" dirty="0">
                <a:latin typeface="Times New Roman" pitchFamily="18" charset="0"/>
              </a:endParaRPr>
            </a:p>
          </p:txBody>
        </p:sp>
        <p:sp>
          <p:nvSpPr>
            <p:cNvPr id="6" name="Line 5"/>
            <p:cNvSpPr>
              <a:spLocks noChangeShapeType="1"/>
            </p:cNvSpPr>
            <p:nvPr/>
          </p:nvSpPr>
          <p:spPr bwMode="auto">
            <a:xfrm>
              <a:off x="414339" y="790575"/>
              <a:ext cx="83058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pic>
          <p:nvPicPr>
            <p:cNvPr id="7" name="Picture 6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61339" y="104775"/>
              <a:ext cx="482600" cy="762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Text Box 7"/>
            <p:cNvSpPr txBox="1">
              <a:spLocks noChangeArrowheads="1"/>
            </p:cNvSpPr>
            <p:nvPr/>
          </p:nvSpPr>
          <p:spPr bwMode="auto">
            <a:xfrm>
              <a:off x="333376" y="485775"/>
              <a:ext cx="151951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400" b="1" dirty="0" smtClean="0">
                  <a:latin typeface="Times New Roman" pitchFamily="18" charset="0"/>
                </a:rPr>
                <a:t>ReliaTech </a:t>
              </a:r>
              <a:r>
                <a:rPr lang="de-DE" sz="1400" b="1" dirty="0">
                  <a:latin typeface="Times New Roman" pitchFamily="18" charset="0"/>
                </a:rPr>
                <a:t>GmbH</a:t>
              </a:r>
            </a:p>
          </p:txBody>
        </p:sp>
      </p:grpSp>
      <p:sp>
        <p:nvSpPr>
          <p:cNvPr id="9" name="Rechteck 8"/>
          <p:cNvSpPr/>
          <p:nvPr/>
        </p:nvSpPr>
        <p:spPr>
          <a:xfrm>
            <a:off x="1783679" y="4771168"/>
            <a:ext cx="5684043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Functional ELISA with anti-human TIE-2 </a:t>
            </a:r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[Cat# 102-PA111]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. Recombinant human soluble TIE-2 </a:t>
            </a:r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[Cat# S01-043]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 was coated with increasing amounts on a 96 well </a:t>
            </a:r>
            <a:r>
              <a:rPr lang="en-US" sz="1400" dirty="0" err="1">
                <a:latin typeface="Times New Roman" pitchFamily="18" charset="0"/>
                <a:cs typeface="Times New Roman" pitchFamily="18" charset="0"/>
              </a:rPr>
              <a:t>microtiter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 plate.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feld 1"/>
          <p:cNvSpPr txBox="1">
            <a:spLocks noChangeArrowheads="1"/>
          </p:cNvSpPr>
          <p:nvPr/>
        </p:nvSpPr>
        <p:spPr bwMode="auto">
          <a:xfrm>
            <a:off x="3205407" y="946655"/>
            <a:ext cx="271965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Rabbit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anti-human TIE-2</a:t>
            </a:r>
            <a:endParaRPr lang="de-DE" b="1" u="sng" dirty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#102-PA111 / S01-043)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1916832"/>
            <a:ext cx="3693788" cy="25070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90885269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49</Words>
  <Application>Microsoft Office PowerPoint</Application>
  <PresentationFormat>Bildschirmpräsentation (4:3)</PresentationFormat>
  <Paragraphs>6</Paragraphs>
  <Slides>1</Slides>
  <Notes>1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14</cp:revision>
  <dcterms:created xsi:type="dcterms:W3CDTF">2014-04-11T11:38:37Z</dcterms:created>
  <dcterms:modified xsi:type="dcterms:W3CDTF">2015-04-14T06:13:53Z</dcterms:modified>
</cp:coreProperties>
</file>